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lang="fi-FI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i-FI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i-FI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i-FI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i-FI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i-FI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i-FI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i-FI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i-FI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i-FI"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i-FI" sz="1200"/>
            </a:lvl1pPr>
          </a:lstStyle>
          <a:p>
            <a:fld id="{5282F153-3F37-0F45-9E97-73ACFA13230C}" type="datetimeFigureOut">
              <a:rPr lang="fi-FI"/>
              <a:t>7/23/19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i-FI"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i-FI" sz="1200"/>
            </a:lvl1pPr>
          </a:lstStyle>
          <a:p>
            <a:fld id="{CE5E9CC1-C706-0F49-92D6-E571CC5EEA8F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fi-FI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i-FI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i-FI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i-FI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i-FI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i-FI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i-FI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i-FI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i-FI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/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i-FI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/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i-FI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/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i-FI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/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i-FI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/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i-FI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/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i-FI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2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ä"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nsi">
    <p:bg>
      <p:bgPr>
        <a:solidFill>
          <a:srgbClr val="23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Kaukalon viivat (koriste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400" y="0"/>
            <a:ext cx="14020495" cy="7010248"/>
          </a:xfrm>
          <a:prstGeom prst="rect">
            <a:avLst/>
          </a:prstGeom>
        </p:spPr>
      </p:pic>
      <p:pic>
        <p:nvPicPr>
          <p:cNvPr id="3" name="Image 1" descr="Suonenjoen jäähalli, Iiro Areena -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48640"/>
            <a:ext cx="3840480" cy="1321455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731520" y="4572000"/>
            <a:ext cx="1280160" cy="0"/>
          </a:xfrm>
          <a:prstGeom prst="line">
            <a:avLst/>
          </a:prstGeom>
          <a:noFill/>
          <a:ln w="38100">
            <a:solidFill>
              <a:srgbClr val="CBE9F4"/>
            </a:solidFill>
            <a:prstDash val="solid"/>
          </a:ln>
        </p:spPr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731520" y="2651760"/>
            <a:ext cx="960120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fi-FI" sz="4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defRPr>
            </a:lvl1pPr>
          </a:lstStyle>
          <a:p>
            <a:pPr algn="l" indent="0" marL="0">
              <a:buNone/>
            </a:pPr>
            <a:r>
              <a:rPr lang="fi-FI" sz="4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Esityksen otsikko</a:t>
            </a:r>
            <a:endParaRPr lang="fi-FI" sz="44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731520" y="4800600"/>
            <a:ext cx="96012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fi-FI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fi-FI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Alaotsikko tai esittäjä</a:t>
            </a:r>
            <a:endParaRPr lang="fi-FI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">
    <p:bg>
      <p:bgPr>
        <a:solidFill>
          <a:srgbClr val="0F19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4160520"/>
            <a:ext cx="1463040" cy="0"/>
          </a:xfrm>
          <a:prstGeom prst="line">
            <a:avLst/>
          </a:prstGeom>
          <a:noFill/>
          <a:ln w="38100">
            <a:solidFill>
              <a:srgbClr val="CBE9F4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731520" y="2194560"/>
            <a:ext cx="104241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fi-FI" sz="4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defRPr>
            </a:lvl1pPr>
          </a:lstStyle>
          <a:p>
            <a:pPr algn="l" indent="0" marL="0">
              <a:buNone/>
            </a:pPr>
            <a:r>
              <a:rPr lang="fi-FI" sz="4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Väliotsikko</a:t>
            </a:r>
            <a:endParaRPr lang="fi-FI" sz="4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508760"/>
            <a:ext cx="10728655" cy="0"/>
          </a:xfrm>
          <a:prstGeom prst="line">
            <a:avLst/>
          </a:prstGeom>
          <a:noFill/>
          <a:ln w="25400">
            <a:solidFill>
              <a:srgbClr val="B6D0DE"/>
            </a:solidFill>
            <a:prstDash val="solid"/>
          </a:ln>
        </p:spPr>
      </p:sp>
      <p:pic>
        <p:nvPicPr>
          <p:cNvPr id="3" name="Image 0" descr="Suonenjoen jäähalli, tunnu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71987" y="457200"/>
            <a:ext cx="588188" cy="566928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731520" y="365760"/>
            <a:ext cx="9631375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fi-FI" sz="2800" b="1" dirty="0">
                <a:solidFill>
                  <a:srgbClr val="232F3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defRPr>
            </a:lvl1pPr>
          </a:lstStyle>
          <a:p>
            <a:pPr algn="l" indent="0" marL="0">
              <a:buNone/>
            </a:pPr>
            <a:r>
              <a:rPr lang="fi-FI" sz="2800" b="1" dirty="0">
                <a:solidFill>
                  <a:srgbClr val="232F3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Dian otsikko</a:t>
            </a:r>
            <a:endParaRPr lang="fi-FI" sz="2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731520" y="1783080"/>
            <a:ext cx="10728655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342900" indent="-342900">
              <a:buSzPct val="100000"/>
              <a:buChar char="•"/>
              <a:def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Kirjoita tähän</a:t>
            </a:r>
            <a:endParaRPr lang="fi-FI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"/>
          </p:nvPr>
        </p:nvSpPr>
        <p:spPr>
          <a:xfrm>
            <a:off x="1072865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lang="fi-FI" sz="1000">
                <a:solidFill>
                  <a:srgbClr val="56697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fi-FI" sz="1000">
                <a:solidFill>
                  <a:srgbClr val="56697B"/>
                </a:solidFill>
                <a:latin typeface="+mn-lt"/>
              </a:rPr>
              <a:t>1004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"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508760"/>
            <a:ext cx="10728655" cy="0"/>
          </a:xfrm>
          <a:prstGeom prst="line">
            <a:avLst/>
          </a:prstGeom>
          <a:noFill/>
          <a:ln w="25400">
            <a:solidFill>
              <a:srgbClr val="B6D0DE"/>
            </a:solidFill>
            <a:prstDash val="solid"/>
          </a:ln>
        </p:spPr>
      </p:sp>
      <p:pic>
        <p:nvPicPr>
          <p:cNvPr id="3" name="Image 0" descr="Suonenjoen jäähalli, tunnu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71987" y="457200"/>
            <a:ext cx="588188" cy="566928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731520" y="365760"/>
            <a:ext cx="9631375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fi-FI" sz="2800" b="1" dirty="0">
                <a:solidFill>
                  <a:srgbClr val="232F3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defRPr>
            </a:lvl1pPr>
          </a:lstStyle>
          <a:p>
            <a:pPr algn="l" indent="0" marL="0">
              <a:buNone/>
            </a:pPr>
            <a:r>
              <a:rPr lang="fi-FI" sz="2800" b="1" dirty="0">
                <a:solidFill>
                  <a:srgbClr val="232F3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Dian otsikko</a:t>
            </a:r>
            <a:endParaRPr lang="fi-FI" sz="2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731520" y="1783080"/>
            <a:ext cx="5135728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342900" indent="-342900">
              <a:buSzPct val="100000"/>
              <a:buChar char="•"/>
              <a:def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Kirjoita tähän</a:t>
            </a:r>
            <a:endParaRPr lang="fi-FI" sz="2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324448" y="1783080"/>
            <a:ext cx="5135728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342900" indent="-342900">
              <a:buSzPct val="100000"/>
              <a:buChar char="•"/>
              <a:def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Kirjoita tähän</a:t>
            </a:r>
            <a:endParaRPr lang="fi-FI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"/>
          </p:nvPr>
        </p:nvSpPr>
        <p:spPr>
          <a:xfrm>
            <a:off x="1072865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lang="fi-FI" sz="1000">
                <a:solidFill>
                  <a:srgbClr val="56697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fi-FI" sz="1000">
                <a:solidFill>
                  <a:srgbClr val="56697B"/>
                </a:solidFill>
                <a:latin typeface="+mn-lt"/>
              </a:rPr>
              <a:t>1005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"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508760"/>
            <a:ext cx="10728655" cy="0"/>
          </a:xfrm>
          <a:prstGeom prst="line">
            <a:avLst/>
          </a:prstGeom>
          <a:noFill/>
          <a:ln w="25400">
            <a:solidFill>
              <a:srgbClr val="B6D0DE"/>
            </a:solidFill>
            <a:prstDash val="solid"/>
          </a:ln>
        </p:spPr>
      </p:sp>
      <p:pic>
        <p:nvPicPr>
          <p:cNvPr id="3" name="Image 0" descr="Suonenjoen jäähalli, tunnu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71987" y="457200"/>
            <a:ext cx="588188" cy="566928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731520" y="365760"/>
            <a:ext cx="9631375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fi-FI" sz="2800" b="1" dirty="0">
                <a:solidFill>
                  <a:srgbClr val="232F3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defRPr>
            </a:lvl1pPr>
          </a:lstStyle>
          <a:p>
            <a:pPr algn="l" indent="0" marL="0">
              <a:buNone/>
            </a:pPr>
            <a:r>
              <a:rPr lang="fi-FI" sz="2800" b="1" dirty="0">
                <a:solidFill>
                  <a:srgbClr val="232F3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Dian otsikko</a:t>
            </a:r>
            <a:endParaRPr lang="fi-FI" sz="2800" dirty="0"/>
          </a:p>
        </p:txBody>
      </p:sp>
      <p:sp>
        <p:nvSpPr>
          <p:cNvPr id="5" name="Shape 1"/>
          <p:cNvSpPr/>
          <p:nvPr/>
        </p:nvSpPr>
        <p:spPr>
          <a:xfrm>
            <a:off x="731520" y="1783080"/>
            <a:ext cx="5135728" cy="4389120"/>
          </a:xfrm>
          <a:prstGeom prst="rect">
            <a:avLst/>
          </a:prstGeom>
          <a:solidFill>
            <a:srgbClr val="F6FAFC"/>
          </a:solidFill>
          <a:ln w="9525">
            <a:solidFill>
              <a:srgbClr val="C9DBE6"/>
            </a:solidFill>
            <a:prstDash val="solid"/>
          </a:ln>
        </p:spPr>
      </p:sp>
      <p:sp>
        <p:nvSpPr>
          <p:cNvPr id="6" name="Text 2"/>
          <p:cNvSpPr/>
          <p:nvPr>
            <p:ph idx="104" hasCustomPrompt="1"/>
          </p:nvPr>
        </p:nvSpPr>
        <p:spPr>
          <a:xfrm>
            <a:off x="731520" y="1783080"/>
            <a:ext cx="5135728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fi-FI" dirty="0"/>
            </a:lvl1pPr>
          </a:lstStyle>
          <a:p>
            <a:pPr indent="0" marL="0">
              <a:buNone/>
            </a:pPr>
            <a:r>
              <a:rPr lang="fi-FI" dirty="0">
                <a:solidFill>
                  <a:srgbClr val="000000"/>
                </a:solidFill>
              </a:rPr>
              <a:t>Lisää kuva</a:t>
            </a:r>
            <a:endParaRPr lang="fi-FI" dirty="0"/>
          </a:p>
        </p:txBody>
      </p:sp>
      <p:sp>
        <p:nvSpPr>
          <p:cNvPr id="7" name="Text 2"/>
          <p:cNvSpPr/>
          <p:nvPr>
            <p:ph idx="105" type="body" hasCustomPrompt="1"/>
          </p:nvPr>
        </p:nvSpPr>
        <p:spPr>
          <a:xfrm>
            <a:off x="6324448" y="1783080"/>
            <a:ext cx="5135728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342900" indent="-342900">
              <a:buSzPct val="100000"/>
              <a:buChar char="•"/>
              <a:def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Kirjoita tähän</a:t>
            </a:r>
            <a:endParaRPr lang="fi-FI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"/>
          </p:nvPr>
        </p:nvSpPr>
        <p:spPr>
          <a:xfrm>
            <a:off x="1072865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lang="fi-FI" sz="1000">
                <a:solidFill>
                  <a:srgbClr val="56697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fi-FI" sz="1000">
                <a:solidFill>
                  <a:srgbClr val="56697B"/>
                </a:solidFill>
                <a:latin typeface="+mn-lt"/>
              </a:rPr>
              <a:t>1006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">
    <p:bg>
      <p:bgPr>
        <a:solidFill>
          <a:srgbClr val="23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uonenjoen jäähalli, Iiro Areena -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2728" y="640080"/>
            <a:ext cx="4206240" cy="144730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3611880"/>
            <a:ext cx="1072865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fi-FI" sz="3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defRPr>
            </a:lvl1pPr>
          </a:lstStyle>
          <a:p>
            <a:pPr algn="ctr" indent="0" marL="0">
              <a:buNone/>
            </a:pPr>
            <a:r>
              <a:rPr lang="fi-FI" sz="3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Kiitos</a:t>
            </a:r>
            <a:endParaRPr lang="fi-FI" sz="3600" dirty="0"/>
          </a:p>
        </p:txBody>
      </p:sp>
      <p:sp>
        <p:nvSpPr>
          <p:cNvPr id="4" name="Shape 0"/>
          <p:cNvSpPr/>
          <p:nvPr/>
        </p:nvSpPr>
        <p:spPr>
          <a:xfrm>
            <a:off x="5455768" y="4572000"/>
            <a:ext cx="1280160" cy="0"/>
          </a:xfrm>
          <a:prstGeom prst="line">
            <a:avLst/>
          </a:prstGeom>
          <a:noFill/>
          <a:ln w="38100">
            <a:solidFill>
              <a:srgbClr val="CBE9F4"/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731520" y="4800600"/>
            <a:ext cx="10728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fi-FI" sz="1600" dirty="0">
                <a:solidFill>
                  <a:srgbClr val="CB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Iiro Areena · Koulukatu 6, 77600 Suonenjoki</a:t>
            </a:r>
            <a:endParaRPr lang="fi-FI" sz="1600" dirty="0"/>
          </a:p>
          <a:p>
            <a:pPr algn="ctr" indent="0" marL="0">
              <a:spcAft>
                <a:spcPts val="600"/>
              </a:spcAft>
              <a:buNone/>
            </a:pPr>
            <a:r>
              <a:rPr lang="fi-FI" sz="1600" dirty="0">
                <a:solidFill>
                  <a:srgbClr val="CB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017 512 025 · toimisto@suonenjoenjaahalli.fi · suonenjoenjaahalli.fi</a:t>
            </a:r>
            <a:endParaRPr lang="fi-FI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31520" y="365760"/>
            <a:ext cx="9631375" cy="100584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fi-FI"/>
              <a:t>Muokkaa otsikon tyyliä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31520" y="1783080"/>
            <a:ext cx="10728655" cy="4389120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4"/>
          </p:nvPr>
        </p:nvSpPr>
        <p:spPr>
          <a:xfrm>
            <a:off x="10728655" y="6355080"/>
            <a:ext cx="73152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1000">
                <a:solidFill>
                  <a:srgbClr val="56697B"/>
                </a:solidFill>
              </a:defRPr>
            </a:lvl1pPr>
          </a:lstStyle>
          <a:p>
            <a:fld id="{F7021451-1387-4CA6-816F-3879F97B5CBC}" type="slidenum">
              <a:rPr lang="fi-FI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i-FI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lang="fi-FI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–"/>
        <a:defRPr lang="fi-FI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lang="fi-FI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–"/>
        <a:defRPr lang="fi-FI"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lang="fi-FI" sz="14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fi-FI"/>
      </a:defPPr>
      <a:lvl1pPr marL="0" algn="l" defTabSz="914400" rtl="0" eaLnBrk="1" latinLnBrk="0" hangingPunct="1">
        <a:defRPr lang="fi-FI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i-FI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i-FI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i-FI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i-FI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i-FI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i-FI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i-FI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i-FI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731520" y="2651760"/>
            <a:ext cx="9601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fi-FI" sz="4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Esityksen otsikko</a:t>
            </a:r>
            <a:endParaRPr lang="fi-FI" sz="4400" dirty="0"/>
          </a:p>
        </p:txBody>
      </p:sp>
      <p:sp>
        <p:nvSpPr>
          <p:cNvPr id="3" name="Text 1"/>
          <p:cNvSpPr/>
          <p:nvPr>
            <p:ph idx="104" type="body" hasCustomPrompt="1"/>
          </p:nvPr>
        </p:nvSpPr>
        <p:spPr>
          <a:xfrm>
            <a:off x="731520" y="480060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fi-FI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Alaotsikko tai esittäjä · 1.1.2027</a:t>
            </a:r>
            <a:endParaRPr lang="fi-FI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2194560"/>
            <a:ext cx="10424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fi-FI" sz="4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Väliotsikko</a:t>
            </a:r>
            <a:endParaRPr lang="fi-FI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731520" y="365760"/>
            <a:ext cx="96313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i-FI" sz="2800" b="1" dirty="0">
                <a:solidFill>
                  <a:srgbClr val="232F3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Dian otsikko</a:t>
            </a:r>
            <a:endParaRPr lang="fi-FI" sz="2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731520" y="1783080"/>
            <a:ext cx="10728655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Ensimmäinen kohta</a:t>
            </a:r>
            <a:endParaRPr lang="fi-FI" sz="2000" dirty="0"/>
          </a:p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Toinen kohta</a:t>
            </a:r>
            <a:endParaRPr lang="fi-FI" sz="2000" dirty="0"/>
          </a:p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Kolmas kohta</a:t>
            </a:r>
            <a:endParaRPr lang="fi-FI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"/>
          </p:nvPr>
        </p:nvSpPr>
        <p:spPr>
          <a:xfrm>
            <a:off x="1072865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lang="fi-FI" sz="1000">
                <a:solidFill>
                  <a:srgbClr val="56697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fi-FI" sz="1000">
                <a:solidFill>
                  <a:srgbClr val="56697B"/>
                </a:solidFill>
                <a:latin typeface="+mn-lt"/>
              </a:rPr>
              <a:t>3</a:t>
            </a:fld>
            <a:endParaRPr lang="fi-FI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731520" y="365760"/>
            <a:ext cx="96313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i-FI" sz="2800" b="1" dirty="0">
                <a:solidFill>
                  <a:srgbClr val="232F3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Kaksi palstaa</a:t>
            </a:r>
            <a:endParaRPr lang="fi-FI" sz="2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731520" y="1783080"/>
            <a:ext cx="5135728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Vasen palsta</a:t>
            </a:r>
            <a:endParaRPr lang="fi-FI" sz="2000" dirty="0"/>
          </a:p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Toinen kohta</a:t>
            </a:r>
            <a:endParaRPr lang="fi-FI" sz="2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324448" y="1783080"/>
            <a:ext cx="5135728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Oikea palsta</a:t>
            </a:r>
            <a:endParaRPr lang="fi-FI" sz="2000" dirty="0"/>
          </a:p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Toinen kohta</a:t>
            </a:r>
            <a:endParaRPr lang="fi-FI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"/>
          </p:nvPr>
        </p:nvSpPr>
        <p:spPr>
          <a:xfrm>
            <a:off x="1072865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lang="fi-FI" sz="1000">
                <a:solidFill>
                  <a:srgbClr val="56697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fi-FI" sz="1000">
                <a:solidFill>
                  <a:srgbClr val="56697B"/>
                </a:solidFill>
                <a:latin typeface="+mn-lt"/>
              </a:rPr>
              <a:t>4</a:t>
            </a:fld>
            <a:endParaRPr lang="fi-FI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731520" y="365760"/>
            <a:ext cx="96313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i-FI" sz="2800" b="1" dirty="0">
                <a:solidFill>
                  <a:srgbClr val="232F3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Kuva ja teksti</a:t>
            </a:r>
            <a:endParaRPr lang="fi-FI" sz="2800" dirty="0"/>
          </a:p>
        </p:txBody>
      </p:sp>
      <p:sp>
        <p:nvSpPr>
          <p:cNvPr id="3" name="Text 2"/>
          <p:cNvSpPr/>
          <p:nvPr>
            <p:ph idx="104" hasCustomPrompt="1"/>
          </p:nvPr>
        </p:nvSpPr>
        <p:spPr>
          <a:xfrm>
            <a:off x="731520" y="1783080"/>
            <a:ext cx="5135728" cy="43891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fi-FI" dirty="0"/>
          </a:p>
        </p:txBody>
      </p:sp>
      <p:sp>
        <p:nvSpPr>
          <p:cNvPr id="4" name="Text 2"/>
          <p:cNvSpPr/>
          <p:nvPr>
            <p:ph idx="105" type="body" hasCustomPrompt="1"/>
          </p:nvPr>
        </p:nvSpPr>
        <p:spPr>
          <a:xfrm>
            <a:off x="6324448" y="1783080"/>
            <a:ext cx="5135728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Kuvan selitys</a:t>
            </a:r>
            <a:endParaRPr lang="fi-FI" sz="2000" dirty="0"/>
          </a:p>
          <a:p>
            <a:pPr marL="342900" indent="-342900">
              <a:buSzPct val="100000"/>
              <a:buChar char="•"/>
            </a:pPr>
            <a:r>
              <a:rPr lang="fi-FI" sz="2000" dirty="0">
                <a:solidFill>
                  <a:srgbClr val="232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Toinen kohta</a:t>
            </a:r>
            <a:endParaRPr lang="fi-FI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"/>
          </p:nvPr>
        </p:nvSpPr>
        <p:spPr>
          <a:xfrm>
            <a:off x="1072865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lang="fi-FI" sz="1000">
                <a:solidFill>
                  <a:srgbClr val="56697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fi-FI" sz="1000">
                <a:solidFill>
                  <a:srgbClr val="56697B"/>
                </a:solidFill>
                <a:latin typeface="+mn-lt"/>
              </a:rPr>
              <a:t>5</a:t>
            </a:fld>
            <a:endParaRPr lang="fi-FI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731520" y="3611880"/>
            <a:ext cx="1072865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i-FI" sz="3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Kiitos</a:t>
            </a:r>
            <a:endParaRPr lang="fi-FI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onenjoen jäähalli">
  <a:themeElements>
    <a:clrScheme name="Suonenjoen jäähalli">
      <a:dk1>
        <a:srgbClr val="232F3D"/>
      </a:dk1>
      <a:lt1>
        <a:srgbClr val="FFFFFF"/>
      </a:lt1>
      <a:dk2>
        <a:srgbClr val="0F1924"/>
      </a:dk2>
      <a:lt2>
        <a:srgbClr val="CBE9F4"/>
      </a:lt2>
      <a:accent1>
        <a:srgbClr val="232F3D"/>
      </a:accent1>
      <a:accent2>
        <a:srgbClr val="51B147"/>
      </a:accent2>
      <a:accent3>
        <a:srgbClr val="6F91A6"/>
      </a:accent3>
      <a:accent4>
        <a:srgbClr val="D0B19A"/>
      </a:accent4>
      <a:accent5>
        <a:srgbClr val="B6D0DE"/>
      </a:accent5>
      <a:accent6>
        <a:srgbClr val="3F9636"/>
      </a:accent6>
      <a:hlink>
        <a:srgbClr val="232F3D"/>
      </a:hlink>
      <a:folHlink>
        <a:srgbClr val="3F9636"/>
      </a:folHlink>
    </a:clrScheme>
    <a:fontScheme name="Suonenjoen jäähalli">
      <a:majorFont>
        <a:latin typeface="Century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Suonenjoen jäähall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onenjoen jäähalli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Laajakuva</PresentationFormat>
  <Slides>6</Slides>
  <Notes>6</Notes>
  <HiddenSlides>0</HiddenSlides>
  <Company>Suonenjoen jäähalli</Company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Suonenjoen jäähalli – esityspohja</dc:title>
  <dc:description>Suonenjoen jäähallin PowerPoint-esityspohja</dc:description>
  <dc:creator>Suonenjoen jäähalli</dc:creator>
  <cp:lastModifiedBy>Suonenjoen jäähalli</cp:lastModifiedBy>
  <cp:revision>1</cp:revision>
  <dc:language>fi-FI</dc:language>
  <dcterms:created xsi:type="dcterms:W3CDTF">2026-10-03T00:00:00Z</dcterms:created>
  <dcterms:modified xsi:type="dcterms:W3CDTF">2026-10-03T00:00:00Z</dcterms:modified>
</cp:coreProperties>
</file>